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0D"/>
    <a:srgbClr val="FBFA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09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83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6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21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2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0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1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14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03273-CD4A-4DD7-AAE9-B638DE19387A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6A58F-C110-4537-B411-6A9870F7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9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>
          <a:xfrm>
            <a:off x="1442057" y="3030220"/>
            <a:ext cx="935383" cy="368300"/>
          </a:xfrm>
          <a:prstGeom prst="wedgeRoundRectCallout">
            <a:avLst>
              <a:gd name="adj1" fmla="val 120663"/>
              <a:gd name="adj2" fmla="val -265333"/>
              <a:gd name="adj3" fmla="val 16667"/>
            </a:avLst>
          </a:prstGeom>
          <a:solidFill>
            <a:srgbClr val="FBFAAE"/>
          </a:solidFill>
          <a:ln w="15875">
            <a:solidFill>
              <a:srgbClr val="C0C00D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Site Settings</a:t>
            </a:r>
            <a:endParaRPr lang="en-US" sz="11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3316577" y="4188460"/>
            <a:ext cx="988723" cy="284480"/>
          </a:xfrm>
          <a:prstGeom prst="wedgeRoundRectCallout">
            <a:avLst>
              <a:gd name="adj1" fmla="val 117413"/>
              <a:gd name="adj2" fmla="val -521066"/>
              <a:gd name="adj3" fmla="val 16667"/>
            </a:avLst>
          </a:prstGeom>
          <a:solidFill>
            <a:srgbClr val="FBFAAE"/>
          </a:solidFill>
          <a:ln w="15875">
            <a:solidFill>
              <a:srgbClr val="C0C00D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User </a:t>
            </a:r>
            <a:r>
              <a:rPr lang="en-US" sz="1100" dirty="0" smtClean="0"/>
              <a:t>Profile</a:t>
            </a:r>
            <a:endParaRPr lang="en-US" sz="11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675464" y="4046219"/>
            <a:ext cx="988723" cy="426721"/>
          </a:xfrm>
          <a:prstGeom prst="wedgeRoundRectCallout">
            <a:avLst>
              <a:gd name="adj1" fmla="val -76600"/>
              <a:gd name="adj2" fmla="val -569047"/>
              <a:gd name="adj3" fmla="val 16667"/>
            </a:avLst>
          </a:prstGeom>
          <a:solidFill>
            <a:srgbClr val="FBFAAE"/>
          </a:solidFill>
          <a:ln w="15875">
            <a:solidFill>
              <a:srgbClr val="C0C00D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smtClean="0"/>
              <a:t>Application Menu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14161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skd</dc:creator>
  <cp:lastModifiedBy>skd</cp:lastModifiedBy>
  <cp:revision>8</cp:revision>
  <dcterms:created xsi:type="dcterms:W3CDTF">2014-09-25T00:20:01Z</dcterms:created>
  <dcterms:modified xsi:type="dcterms:W3CDTF">2014-09-26T02:25:43Z</dcterms:modified>
</cp:coreProperties>
</file>